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12" r:id="rId5"/>
    <p:sldId id="333" r:id="rId6"/>
    <p:sldId id="353" r:id="rId7"/>
    <p:sldId id="352" r:id="rId8"/>
    <p:sldId id="351" r:id="rId9"/>
    <p:sldId id="350" r:id="rId10"/>
    <p:sldId id="349" r:id="rId11"/>
  </p:sldIdLst>
  <p:sldSz cx="9144000" cy="6858000" type="screen4x3"/>
  <p:notesSz cx="9144000" cy="6858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BEA0CFFA-2F16-4795-A5B4-74DB79519322}"/>
    <pc:docChg chg="modSld">
      <pc:chgData name="Ben Nienhuis" userId="2c6c04f1-77c7-44b5-a463-93386779ab63" providerId="ADAL" clId="{BEA0CFFA-2F16-4795-A5B4-74DB79519322}" dt="2021-05-26T13:07:05.595" v="369" actId="1076"/>
      <pc:docMkLst>
        <pc:docMk/>
      </pc:docMkLst>
      <pc:sldChg chg="addSp modSp modAnim">
        <pc:chgData name="Ben Nienhuis" userId="2c6c04f1-77c7-44b5-a463-93386779ab63" providerId="ADAL" clId="{BEA0CFFA-2F16-4795-A5B4-74DB79519322}" dt="2021-05-26T13:06:13.643" v="363"/>
        <pc:sldMkLst>
          <pc:docMk/>
          <pc:sldMk cId="4122113687" sldId="333"/>
        </pc:sldMkLst>
        <pc:picChg chg="add mod">
          <ac:chgData name="Ben Nienhuis" userId="2c6c04f1-77c7-44b5-a463-93386779ab63" providerId="ADAL" clId="{BEA0CFFA-2F16-4795-A5B4-74DB79519322}" dt="2021-05-26T12:36:19.577" v="4" actId="1076"/>
          <ac:picMkLst>
            <pc:docMk/>
            <pc:sldMk cId="4122113687" sldId="333"/>
            <ac:picMk id="6" creationId="{4FDF130C-5FE1-4A17-A9EC-01CC3930C88A}"/>
          </ac:picMkLst>
        </pc:picChg>
        <pc:picChg chg="add mod">
          <ac:chgData name="Ben Nienhuis" userId="2c6c04f1-77c7-44b5-a463-93386779ab63" providerId="ADAL" clId="{BEA0CFFA-2F16-4795-A5B4-74DB79519322}" dt="2021-05-26T13:06:11.121" v="362" actId="14100"/>
          <ac:picMkLst>
            <pc:docMk/>
            <pc:sldMk cId="4122113687" sldId="333"/>
            <ac:picMk id="8" creationId="{92819CC8-A908-4217-95D1-67B3EEF3DA48}"/>
          </ac:picMkLst>
        </pc:picChg>
      </pc:sldChg>
      <pc:sldChg chg="addSp modSp modAnim">
        <pc:chgData name="Ben Nienhuis" userId="2c6c04f1-77c7-44b5-a463-93386779ab63" providerId="ADAL" clId="{BEA0CFFA-2F16-4795-A5B4-74DB79519322}" dt="2021-05-26T12:59:22.879" v="329"/>
        <pc:sldMkLst>
          <pc:docMk/>
          <pc:sldMk cId="1613164752" sldId="349"/>
        </pc:sldMkLst>
        <pc:spChg chg="mod">
          <ac:chgData name="Ben Nienhuis" userId="2c6c04f1-77c7-44b5-a463-93386779ab63" providerId="ADAL" clId="{BEA0CFFA-2F16-4795-A5B4-74DB79519322}" dt="2021-05-26T12:52:30.065" v="285" actId="20577"/>
          <ac:spMkLst>
            <pc:docMk/>
            <pc:sldMk cId="1613164752" sldId="349"/>
            <ac:spMk id="5" creationId="{BDA73A53-86CD-4F63-B756-110680C93D04}"/>
          </ac:spMkLst>
        </pc:spChg>
        <pc:spChg chg="add mod">
          <ac:chgData name="Ben Nienhuis" userId="2c6c04f1-77c7-44b5-a463-93386779ab63" providerId="ADAL" clId="{BEA0CFFA-2F16-4795-A5B4-74DB79519322}" dt="2021-05-26T12:59:09.886" v="328" actId="1076"/>
          <ac:spMkLst>
            <pc:docMk/>
            <pc:sldMk cId="1613164752" sldId="349"/>
            <ac:spMk id="9" creationId="{576EBA76-8C5C-4793-9DCC-B12E022BC086}"/>
          </ac:spMkLst>
        </pc:spChg>
        <pc:picChg chg="add mod">
          <ac:chgData name="Ben Nienhuis" userId="2c6c04f1-77c7-44b5-a463-93386779ab63" providerId="ADAL" clId="{BEA0CFFA-2F16-4795-A5B4-74DB79519322}" dt="2021-05-26T12:57:55.747" v="307" actId="1076"/>
          <ac:picMkLst>
            <pc:docMk/>
            <pc:sldMk cId="1613164752" sldId="349"/>
            <ac:picMk id="6" creationId="{A58C3BB3-7659-4ABC-ABDD-34E79EA6B8BF}"/>
          </ac:picMkLst>
        </pc:picChg>
        <pc:picChg chg="add mod">
          <ac:chgData name="Ben Nienhuis" userId="2c6c04f1-77c7-44b5-a463-93386779ab63" providerId="ADAL" clId="{BEA0CFFA-2F16-4795-A5B4-74DB79519322}" dt="2021-05-26T12:57:52.499" v="306" actId="14100"/>
          <ac:picMkLst>
            <pc:docMk/>
            <pc:sldMk cId="1613164752" sldId="349"/>
            <ac:picMk id="8" creationId="{BDCB2491-89D0-4308-ACB6-B28F92CB24E5}"/>
          </ac:picMkLst>
        </pc:picChg>
      </pc:sldChg>
      <pc:sldChg chg="addSp modSp modAnim">
        <pc:chgData name="Ben Nienhuis" userId="2c6c04f1-77c7-44b5-a463-93386779ab63" providerId="ADAL" clId="{BEA0CFFA-2F16-4795-A5B4-74DB79519322}" dt="2021-05-26T13:07:05.595" v="369" actId="1076"/>
        <pc:sldMkLst>
          <pc:docMk/>
          <pc:sldMk cId="2498053853" sldId="350"/>
        </pc:sldMkLst>
        <pc:spChg chg="mod">
          <ac:chgData name="Ben Nienhuis" userId="2c6c04f1-77c7-44b5-a463-93386779ab63" providerId="ADAL" clId="{BEA0CFFA-2F16-4795-A5B4-74DB79519322}" dt="2021-05-26T12:48:32.402" v="156" actId="6549"/>
          <ac:spMkLst>
            <pc:docMk/>
            <pc:sldMk cId="2498053853" sldId="350"/>
            <ac:spMk id="5" creationId="{717FB4B0-224B-4C32-AD5C-3FB5AEEF4D9B}"/>
          </ac:spMkLst>
        </pc:spChg>
        <pc:picChg chg="mod">
          <ac:chgData name="Ben Nienhuis" userId="2c6c04f1-77c7-44b5-a463-93386779ab63" providerId="ADAL" clId="{BEA0CFFA-2F16-4795-A5B4-74DB79519322}" dt="2021-05-26T12:47:48.827" v="153" actId="1076"/>
          <ac:picMkLst>
            <pc:docMk/>
            <pc:sldMk cId="2498053853" sldId="350"/>
            <ac:picMk id="4" creationId="{6FC07C59-DA1A-48C0-B0AF-036A776FAAA1}"/>
          </ac:picMkLst>
        </pc:picChg>
        <pc:picChg chg="add mod">
          <ac:chgData name="Ben Nienhuis" userId="2c6c04f1-77c7-44b5-a463-93386779ab63" providerId="ADAL" clId="{BEA0CFFA-2F16-4795-A5B4-74DB79519322}" dt="2021-05-26T12:49:52.684" v="159" actId="14100"/>
          <ac:picMkLst>
            <pc:docMk/>
            <pc:sldMk cId="2498053853" sldId="350"/>
            <ac:picMk id="6" creationId="{7D2474B9-A525-4C01-A8FF-1A24352025B1}"/>
          </ac:picMkLst>
        </pc:picChg>
        <pc:picChg chg="add mod">
          <ac:chgData name="Ben Nienhuis" userId="2c6c04f1-77c7-44b5-a463-93386779ab63" providerId="ADAL" clId="{BEA0CFFA-2F16-4795-A5B4-74DB79519322}" dt="2021-05-26T13:07:05.595" v="369" actId="1076"/>
          <ac:picMkLst>
            <pc:docMk/>
            <pc:sldMk cId="2498053853" sldId="350"/>
            <ac:picMk id="8" creationId="{711CE741-CF21-44E0-8CF6-BA2D70FFAA57}"/>
          </ac:picMkLst>
        </pc:picChg>
      </pc:sldChg>
      <pc:sldChg chg="addSp delSp modSp modAnim">
        <pc:chgData name="Ben Nienhuis" userId="2c6c04f1-77c7-44b5-a463-93386779ab63" providerId="ADAL" clId="{BEA0CFFA-2F16-4795-A5B4-74DB79519322}" dt="2021-05-26T13:05:45.841" v="358"/>
        <pc:sldMkLst>
          <pc:docMk/>
          <pc:sldMk cId="665065899" sldId="351"/>
        </pc:sldMkLst>
        <pc:spChg chg="mod">
          <ac:chgData name="Ben Nienhuis" userId="2c6c04f1-77c7-44b5-a463-93386779ab63" providerId="ADAL" clId="{BEA0CFFA-2F16-4795-A5B4-74DB79519322}" dt="2021-05-26T12:44:23.158" v="95" actId="14100"/>
          <ac:spMkLst>
            <pc:docMk/>
            <pc:sldMk cId="665065899" sldId="351"/>
            <ac:spMk id="3" creationId="{AC90F30D-9A1D-42A8-A0D2-A7208BBED3DC}"/>
          </ac:spMkLst>
        </pc:spChg>
        <pc:picChg chg="add mod">
          <ac:chgData name="Ben Nienhuis" userId="2c6c04f1-77c7-44b5-a463-93386779ab63" providerId="ADAL" clId="{BEA0CFFA-2F16-4795-A5B4-74DB79519322}" dt="2021-05-26T12:45:19.420" v="100" actId="14100"/>
          <ac:picMkLst>
            <pc:docMk/>
            <pc:sldMk cId="665065899" sldId="351"/>
            <ac:picMk id="5" creationId="{C561AA83-2E29-469D-9DFA-0A95E401E6F9}"/>
          </ac:picMkLst>
        </pc:picChg>
        <pc:picChg chg="add del mod">
          <ac:chgData name="Ben Nienhuis" userId="2c6c04f1-77c7-44b5-a463-93386779ab63" providerId="ADAL" clId="{BEA0CFFA-2F16-4795-A5B4-74DB79519322}" dt="2021-05-26T13:02:59.920" v="346"/>
          <ac:picMkLst>
            <pc:docMk/>
            <pc:sldMk cId="665065899" sldId="351"/>
            <ac:picMk id="6" creationId="{9F298BD1-26A3-48BB-9C6D-C99410168BFE}"/>
          </ac:picMkLst>
        </pc:picChg>
        <pc:picChg chg="add mod">
          <ac:chgData name="Ben Nienhuis" userId="2c6c04f1-77c7-44b5-a463-93386779ab63" providerId="ADAL" clId="{BEA0CFFA-2F16-4795-A5B4-74DB79519322}" dt="2021-05-26T13:05:43.018" v="357" actId="14100"/>
          <ac:picMkLst>
            <pc:docMk/>
            <pc:sldMk cId="665065899" sldId="351"/>
            <ac:picMk id="8" creationId="{F123D874-E6E1-4E85-9F75-ECB0873F72A1}"/>
          </ac:picMkLst>
        </pc:picChg>
      </pc:sldChg>
      <pc:sldChg chg="addSp modSp modAnim">
        <pc:chgData name="Ben Nienhuis" userId="2c6c04f1-77c7-44b5-a463-93386779ab63" providerId="ADAL" clId="{BEA0CFFA-2F16-4795-A5B4-74DB79519322}" dt="2021-05-26T13:01:45.841" v="340"/>
        <pc:sldMkLst>
          <pc:docMk/>
          <pc:sldMk cId="2335127030" sldId="352"/>
        </pc:sldMkLst>
        <pc:spChg chg="mod">
          <ac:chgData name="Ben Nienhuis" userId="2c6c04f1-77c7-44b5-a463-93386779ab63" providerId="ADAL" clId="{BEA0CFFA-2F16-4795-A5B4-74DB79519322}" dt="2021-05-26T12:38:22.055" v="22" actId="1076"/>
          <ac:spMkLst>
            <pc:docMk/>
            <pc:sldMk cId="2335127030" sldId="352"/>
            <ac:spMk id="3" creationId="{AC90F30D-9A1D-42A8-A0D2-A7208BBED3DC}"/>
          </ac:spMkLst>
        </pc:spChg>
        <pc:spChg chg="mod">
          <ac:chgData name="Ben Nienhuis" userId="2c6c04f1-77c7-44b5-a463-93386779ab63" providerId="ADAL" clId="{BEA0CFFA-2F16-4795-A5B4-74DB79519322}" dt="2021-05-26T13:00:24.158" v="331" actId="6549"/>
          <ac:spMkLst>
            <pc:docMk/>
            <pc:sldMk cId="2335127030" sldId="352"/>
            <ac:spMk id="5" creationId="{00733823-2D5A-4428-9E92-048BD426F8B9}"/>
          </ac:spMkLst>
        </pc:spChg>
        <pc:picChg chg="add mod">
          <ac:chgData name="Ben Nienhuis" userId="2c6c04f1-77c7-44b5-a463-93386779ab63" providerId="ADAL" clId="{BEA0CFFA-2F16-4795-A5B4-74DB79519322}" dt="2021-05-26T12:40:28.084" v="26" actId="1076"/>
          <ac:picMkLst>
            <pc:docMk/>
            <pc:sldMk cId="2335127030" sldId="352"/>
            <ac:picMk id="6" creationId="{4F0CF542-BC3A-46AE-A1BA-3599F19FE3A8}"/>
          </ac:picMkLst>
        </pc:picChg>
        <pc:picChg chg="add mod">
          <ac:chgData name="Ben Nienhuis" userId="2c6c04f1-77c7-44b5-a463-93386779ab63" providerId="ADAL" clId="{BEA0CFFA-2F16-4795-A5B4-74DB79519322}" dt="2021-05-26T13:01:43.264" v="339" actId="1076"/>
          <ac:picMkLst>
            <pc:docMk/>
            <pc:sldMk cId="2335127030" sldId="352"/>
            <ac:picMk id="8" creationId="{2696BB39-D2B4-409E-991B-7FCC85CC14BC}"/>
          </ac:picMkLst>
        </pc:picChg>
      </pc:sldChg>
      <pc:sldChg chg="addSp modSp modAnim">
        <pc:chgData name="Ben Nienhuis" userId="2c6c04f1-77c7-44b5-a463-93386779ab63" providerId="ADAL" clId="{BEA0CFFA-2F16-4795-A5B4-74DB79519322}" dt="2021-05-26T12:56:06.387" v="300" actId="1076"/>
        <pc:sldMkLst>
          <pc:docMk/>
          <pc:sldMk cId="246504313" sldId="353"/>
        </pc:sldMkLst>
        <pc:spChg chg="mod">
          <ac:chgData name="Ben Nienhuis" userId="2c6c04f1-77c7-44b5-a463-93386779ab63" providerId="ADAL" clId="{BEA0CFFA-2F16-4795-A5B4-74DB79519322}" dt="2021-05-26T12:37:19.497" v="10" actId="1076"/>
          <ac:spMkLst>
            <pc:docMk/>
            <pc:sldMk cId="246504313" sldId="353"/>
            <ac:spMk id="6" creationId="{DD548EAF-6EF7-4992-A016-43867F467626}"/>
          </ac:spMkLst>
        </pc:spChg>
        <pc:picChg chg="add mod">
          <ac:chgData name="Ben Nienhuis" userId="2c6c04f1-77c7-44b5-a463-93386779ab63" providerId="ADAL" clId="{BEA0CFFA-2F16-4795-A5B4-74DB79519322}" dt="2021-05-26T12:37:31.154" v="13" actId="1076"/>
          <ac:picMkLst>
            <pc:docMk/>
            <pc:sldMk cId="246504313" sldId="353"/>
            <ac:picMk id="8" creationId="{0D927F99-7E3A-412E-992A-E862DEFC16D2}"/>
          </ac:picMkLst>
        </pc:picChg>
        <pc:picChg chg="add mod">
          <ac:chgData name="Ben Nienhuis" userId="2c6c04f1-77c7-44b5-a463-93386779ab63" providerId="ADAL" clId="{BEA0CFFA-2F16-4795-A5B4-74DB79519322}" dt="2021-05-26T12:56:06.387" v="300" actId="1076"/>
          <ac:picMkLst>
            <pc:docMk/>
            <pc:sldMk cId="246504313" sldId="353"/>
            <ac:picMk id="9" creationId="{89690BB3-D03D-460A-8399-60D932B965E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05827" y="656272"/>
            <a:ext cx="7332345" cy="45211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418662" y="908113"/>
            <a:ext cx="4642980" cy="5056124"/>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665720" y="2502535"/>
            <a:ext cx="5812559" cy="878839"/>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3" name="Holder 3"/>
          <p:cNvSpPr>
            <a:spLocks noGrp="1"/>
          </p:cNvSpPr>
          <p:nvPr>
            <p:ph type="body" idx="1"/>
          </p:nvPr>
        </p:nvSpPr>
        <p:spPr>
          <a:xfrm>
            <a:off x="467995" y="1645164"/>
            <a:ext cx="8208009" cy="2707640"/>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5/26/2021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fontScale="90000"/>
          </a:bodyPr>
          <a:lstStyle/>
          <a:p>
            <a:pPr algn="ctr"/>
            <a:r>
              <a:rPr lang="nl-NL" b="1" dirty="0"/>
              <a:t>Fotosynthese 2</a:t>
            </a:r>
            <a:br>
              <a:rPr lang="nl-NL" b="1" dirty="0"/>
            </a:br>
            <a:r>
              <a:rPr lang="nl-NL" b="1" dirty="0"/>
              <a:t>Voorbeeld presentatie</a:t>
            </a:r>
            <a:br>
              <a:rPr lang="nl-NL" b="1" dirty="0"/>
            </a:br>
            <a:br>
              <a:rPr lang="nl-NL" b="1" dirty="0"/>
            </a:br>
            <a:r>
              <a:rPr lang="nl-NL" b="1" dirty="0"/>
              <a:t>De biologische klok, herkomst en gebruik van</a:t>
            </a:r>
            <a:br>
              <a:rPr lang="nl-NL" b="1" dirty="0"/>
            </a:br>
            <a:br>
              <a:rPr lang="nl-NL" b="1" dirty="0"/>
            </a:br>
            <a:br>
              <a:rPr lang="nl-NL" b="1" dirty="0"/>
            </a:br>
            <a:br>
              <a:rPr lang="nl-NL" b="1" dirty="0"/>
            </a:br>
            <a:br>
              <a:rPr lang="nl-NL" b="1" dirty="0"/>
            </a:br>
            <a:br>
              <a:rPr lang="nl-NL" b="1" dirty="0"/>
            </a:br>
            <a:br>
              <a:rPr lang="nl-NL" b="1" dirty="0"/>
            </a:br>
            <a:r>
              <a:rPr lang="nl-NL" sz="6000" b="1" dirty="0"/>
              <a:t>de vossenbes </a:t>
            </a:r>
            <a:br>
              <a:rPr lang="nl-NL" b="1" dirty="0"/>
            </a:br>
            <a:r>
              <a:rPr lang="nl-NL" b="1" dirty="0"/>
              <a:t>Mijn Naam</a:t>
            </a:r>
            <a:br>
              <a:rPr lang="nl-NL" b="1" dirty="0"/>
            </a:br>
            <a:endParaRPr lang="nl-NL" b="1" dirty="0"/>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6" name="Tekstvak 5">
            <a:extLst>
              <a:ext uri="{FF2B5EF4-FFF2-40B4-BE49-F238E27FC236}">
                <a16:creationId xmlns:a16="http://schemas.microsoft.com/office/drawing/2014/main" id="{196218B3-4571-4CB8-995A-C7F78EA254D6}"/>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pic>
        <p:nvPicPr>
          <p:cNvPr id="8" name="Afbeelding 7">
            <a:extLst>
              <a:ext uri="{FF2B5EF4-FFF2-40B4-BE49-F238E27FC236}">
                <a16:creationId xmlns:a16="http://schemas.microsoft.com/office/drawing/2014/main" id="{A7C14ABF-4413-4342-9FD8-F88B579E64D6}"/>
              </a:ext>
            </a:extLst>
          </p:cNvPr>
          <p:cNvPicPr>
            <a:picLocks noChangeAspect="1"/>
          </p:cNvPicPr>
          <p:nvPr/>
        </p:nvPicPr>
        <p:blipFill>
          <a:blip r:embed="rId3"/>
          <a:stretch>
            <a:fillRect/>
          </a:stretch>
        </p:blipFill>
        <p:spPr>
          <a:xfrm>
            <a:off x="2716593" y="2950857"/>
            <a:ext cx="3348038" cy="2063182"/>
          </a:xfrm>
          <a:prstGeom prst="rect">
            <a:avLst/>
          </a:prstGeom>
        </p:spPr>
      </p:pic>
    </p:spTree>
    <p:extLst>
      <p:ext uri="{BB962C8B-B14F-4D97-AF65-F5344CB8AC3E}">
        <p14:creationId xmlns:p14="http://schemas.microsoft.com/office/powerpoint/2010/main" val="3040018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Vossenbes</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2054847"/>
            <a:ext cx="8216286" cy="1938992"/>
          </a:xfrm>
          <a:prstGeom prst="rect">
            <a:avLst/>
          </a:prstGeom>
          <a:noFill/>
        </p:spPr>
        <p:txBody>
          <a:bodyPr wrap="square" rtlCol="0">
            <a:spAutoFit/>
          </a:bodyPr>
          <a:lstStyle/>
          <a:p>
            <a:r>
              <a:rPr lang="nl-NL" sz="2400" dirty="0"/>
              <a:t>1: Introductie </a:t>
            </a:r>
          </a:p>
          <a:p>
            <a:r>
              <a:rPr lang="nl-NL" sz="2400" dirty="0"/>
              <a:t>2: klimaatzones </a:t>
            </a:r>
          </a:p>
          <a:p>
            <a:r>
              <a:rPr lang="nl-NL" sz="2400" dirty="0"/>
              <a:t>3: Biologische klok </a:t>
            </a:r>
          </a:p>
          <a:p>
            <a:r>
              <a:rPr lang="nl-NL" sz="2400" dirty="0"/>
              <a:t>4: Groeien en strekken </a:t>
            </a:r>
          </a:p>
          <a:p>
            <a:r>
              <a:rPr lang="nl-NL" sz="2400" dirty="0"/>
              <a:t>5: Nuttige producten</a:t>
            </a:r>
            <a:endParaRPr lang="nl-NL" dirty="0"/>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pic>
        <p:nvPicPr>
          <p:cNvPr id="6" name="Afbeelding 5">
            <a:extLst>
              <a:ext uri="{FF2B5EF4-FFF2-40B4-BE49-F238E27FC236}">
                <a16:creationId xmlns:a16="http://schemas.microsoft.com/office/drawing/2014/main" id="{4FDF130C-5FE1-4A17-A9EC-01CC3930C88A}"/>
              </a:ext>
            </a:extLst>
          </p:cNvPr>
          <p:cNvPicPr>
            <a:picLocks noChangeAspect="1"/>
          </p:cNvPicPr>
          <p:nvPr/>
        </p:nvPicPr>
        <p:blipFill>
          <a:blip r:embed="rId3"/>
          <a:stretch>
            <a:fillRect/>
          </a:stretch>
        </p:blipFill>
        <p:spPr>
          <a:xfrm>
            <a:off x="4100371" y="1920479"/>
            <a:ext cx="2819400" cy="2114550"/>
          </a:xfrm>
          <a:prstGeom prst="rect">
            <a:avLst/>
          </a:prstGeom>
        </p:spPr>
      </p:pic>
      <p:pic>
        <p:nvPicPr>
          <p:cNvPr id="8" name="Afbeelding 7">
            <a:extLst>
              <a:ext uri="{FF2B5EF4-FFF2-40B4-BE49-F238E27FC236}">
                <a16:creationId xmlns:a16="http://schemas.microsoft.com/office/drawing/2014/main" id="{92819CC8-A908-4217-95D1-67B3EEF3DA48}"/>
              </a:ext>
            </a:extLst>
          </p:cNvPr>
          <p:cNvPicPr>
            <a:picLocks noChangeAspect="1"/>
          </p:cNvPicPr>
          <p:nvPr/>
        </p:nvPicPr>
        <p:blipFill>
          <a:blip r:embed="rId4"/>
          <a:stretch>
            <a:fillRect/>
          </a:stretch>
        </p:blipFill>
        <p:spPr>
          <a:xfrm>
            <a:off x="463856" y="1701751"/>
            <a:ext cx="6698944" cy="4401899"/>
          </a:xfrm>
          <a:prstGeom prst="rect">
            <a:avLst/>
          </a:prstGeom>
        </p:spPr>
      </p:pic>
    </p:spTree>
    <p:extLst>
      <p:ext uri="{BB962C8B-B14F-4D97-AF65-F5344CB8AC3E}">
        <p14:creationId xmlns:p14="http://schemas.microsoft.com/office/powerpoint/2010/main" val="412211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Vossenbes</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2054847"/>
            <a:ext cx="8216286" cy="461665"/>
          </a:xfrm>
          <a:prstGeom prst="rect">
            <a:avLst/>
          </a:prstGeom>
          <a:noFill/>
        </p:spPr>
        <p:txBody>
          <a:bodyPr wrap="square" rtlCol="0">
            <a:spAutoFit/>
          </a:bodyPr>
          <a:lstStyle/>
          <a:p>
            <a:r>
              <a:rPr lang="nl-NL" sz="2400" dirty="0"/>
              <a:t>1: Introductie </a:t>
            </a:r>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sp>
        <p:nvSpPr>
          <p:cNvPr id="6" name="Rechthoek 5">
            <a:extLst>
              <a:ext uri="{FF2B5EF4-FFF2-40B4-BE49-F238E27FC236}">
                <a16:creationId xmlns:a16="http://schemas.microsoft.com/office/drawing/2014/main" id="{DD548EAF-6EF7-4992-A016-43867F467626}"/>
              </a:ext>
            </a:extLst>
          </p:cNvPr>
          <p:cNvSpPr/>
          <p:nvPr/>
        </p:nvSpPr>
        <p:spPr>
          <a:xfrm>
            <a:off x="463857" y="2516512"/>
            <a:ext cx="6418408" cy="3785652"/>
          </a:xfrm>
          <a:prstGeom prst="rect">
            <a:avLst/>
          </a:prstGeom>
        </p:spPr>
        <p:txBody>
          <a:bodyPr wrap="square">
            <a:spAutoFit/>
          </a:bodyPr>
          <a:lstStyle/>
          <a:p>
            <a:r>
              <a:rPr lang="nl-NL" sz="2400" dirty="0" err="1"/>
              <a:t>Vaccinium</a:t>
            </a:r>
            <a:r>
              <a:rPr lang="nl-NL" sz="2400" dirty="0"/>
              <a:t> </a:t>
            </a:r>
            <a:r>
              <a:rPr lang="nl-NL" sz="2400" dirty="0" err="1"/>
              <a:t>vitis-idaea</a:t>
            </a:r>
            <a:r>
              <a:rPr lang="nl-NL" sz="2400" dirty="0"/>
              <a:t> - Vossenbes - </a:t>
            </a:r>
            <a:r>
              <a:rPr lang="nl-NL" sz="2400" dirty="0" err="1"/>
              <a:t>hondsbes</a:t>
            </a:r>
            <a:endParaRPr lang="nl-NL" sz="2400" dirty="0"/>
          </a:p>
          <a:p>
            <a:r>
              <a:rPr lang="nl-NL" sz="2400" dirty="0"/>
              <a:t>De dwergstruik wordt tussen de 10 en 40 cm groot en heeft een compacte, rechtopstaande vorm. De ovale bladeren zijn afwisselend geplaatst en tweedelig gerangschikt, donkergroen en leerachtig. Aan het einde van de groeischeuten hangen de trossen met witte, soms rossige, klokvormige bloemen. De bloemtrossen bestaan uit vier bloemen. Bij andere soorten bosbessen bestaan deze meestal uit vijf bloemen..</a:t>
            </a:r>
          </a:p>
        </p:txBody>
      </p:sp>
      <p:pic>
        <p:nvPicPr>
          <p:cNvPr id="8" name="Afbeelding 7">
            <a:extLst>
              <a:ext uri="{FF2B5EF4-FFF2-40B4-BE49-F238E27FC236}">
                <a16:creationId xmlns:a16="http://schemas.microsoft.com/office/drawing/2014/main" id="{0D927F99-7E3A-412E-992A-E862DEFC16D2}"/>
              </a:ext>
            </a:extLst>
          </p:cNvPr>
          <p:cNvPicPr>
            <a:picLocks noChangeAspect="1"/>
          </p:cNvPicPr>
          <p:nvPr/>
        </p:nvPicPr>
        <p:blipFill>
          <a:blip r:embed="rId3"/>
          <a:stretch>
            <a:fillRect/>
          </a:stretch>
        </p:blipFill>
        <p:spPr>
          <a:xfrm>
            <a:off x="6208050" y="339687"/>
            <a:ext cx="2351156" cy="1922910"/>
          </a:xfrm>
          <a:prstGeom prst="rect">
            <a:avLst/>
          </a:prstGeom>
        </p:spPr>
      </p:pic>
      <p:pic>
        <p:nvPicPr>
          <p:cNvPr id="9" name="Afbeelding 8">
            <a:extLst>
              <a:ext uri="{FF2B5EF4-FFF2-40B4-BE49-F238E27FC236}">
                <a16:creationId xmlns:a16="http://schemas.microsoft.com/office/drawing/2014/main" id="{89690BB3-D03D-460A-8399-60D932B965E5}"/>
              </a:ext>
            </a:extLst>
          </p:cNvPr>
          <p:cNvPicPr>
            <a:picLocks noChangeAspect="1"/>
          </p:cNvPicPr>
          <p:nvPr/>
        </p:nvPicPr>
        <p:blipFill>
          <a:blip r:embed="rId4"/>
          <a:stretch>
            <a:fillRect/>
          </a:stretch>
        </p:blipFill>
        <p:spPr>
          <a:xfrm>
            <a:off x="269851" y="644503"/>
            <a:ext cx="7197749" cy="5873810"/>
          </a:xfrm>
          <a:prstGeom prst="rect">
            <a:avLst/>
          </a:prstGeom>
        </p:spPr>
      </p:pic>
    </p:spTree>
    <p:extLst>
      <p:ext uri="{BB962C8B-B14F-4D97-AF65-F5344CB8AC3E}">
        <p14:creationId xmlns:p14="http://schemas.microsoft.com/office/powerpoint/2010/main" val="24650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Vossenbes</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2090172"/>
            <a:ext cx="8216286" cy="830997"/>
          </a:xfrm>
          <a:prstGeom prst="rect">
            <a:avLst/>
          </a:prstGeom>
          <a:noFill/>
        </p:spPr>
        <p:txBody>
          <a:bodyPr wrap="square" rtlCol="0">
            <a:spAutoFit/>
          </a:bodyPr>
          <a:lstStyle/>
          <a:p>
            <a:r>
              <a:rPr lang="nl-NL" sz="2400" dirty="0"/>
              <a:t>2: klimaatzones </a:t>
            </a:r>
          </a:p>
          <a:p>
            <a:endParaRPr lang="nl-NL" sz="2400" dirty="0"/>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sp>
        <p:nvSpPr>
          <p:cNvPr id="5" name="Rechthoek 4">
            <a:extLst>
              <a:ext uri="{FF2B5EF4-FFF2-40B4-BE49-F238E27FC236}">
                <a16:creationId xmlns:a16="http://schemas.microsoft.com/office/drawing/2014/main" id="{00733823-2D5A-4428-9E92-048BD426F8B9}"/>
              </a:ext>
            </a:extLst>
          </p:cNvPr>
          <p:cNvSpPr/>
          <p:nvPr/>
        </p:nvSpPr>
        <p:spPr>
          <a:xfrm>
            <a:off x="449428" y="2505670"/>
            <a:ext cx="6934200" cy="3785652"/>
          </a:xfrm>
          <a:prstGeom prst="rect">
            <a:avLst/>
          </a:prstGeom>
        </p:spPr>
        <p:txBody>
          <a:bodyPr wrap="square">
            <a:spAutoFit/>
          </a:bodyPr>
          <a:lstStyle/>
          <a:p>
            <a:r>
              <a:rPr lang="nl-NL" sz="2400" dirty="0"/>
              <a:t>Omdat de rode bosbes vorstbestendig is (temperaturen tot -22 °C worden verdragen), komt de soort overal op het noordelijk halfrond voor, van de noordelijke gematigde klimaatzone tot in het bereik van de Noordpoolcirkel (71 °N in Groenland).</a:t>
            </a:r>
          </a:p>
          <a:p>
            <a:r>
              <a:rPr lang="nl-NL" sz="2400" dirty="0"/>
              <a:t>In Nederland is de soort onder meer te vinden op de Sallandse heuvelrug en op de Veluwe. Ze prefereert zonnige en droge standplaatsen op zure, schrale grond en verdraagt zelfs nog schaduwrijke bossen en voedingsarme zandgronden.</a:t>
            </a:r>
          </a:p>
        </p:txBody>
      </p:sp>
      <p:pic>
        <p:nvPicPr>
          <p:cNvPr id="6" name="Afbeelding 5">
            <a:extLst>
              <a:ext uri="{FF2B5EF4-FFF2-40B4-BE49-F238E27FC236}">
                <a16:creationId xmlns:a16="http://schemas.microsoft.com/office/drawing/2014/main" id="{4F0CF542-BC3A-46AE-A1BA-3599F19FE3A8}"/>
              </a:ext>
            </a:extLst>
          </p:cNvPr>
          <p:cNvPicPr>
            <a:picLocks noChangeAspect="1"/>
          </p:cNvPicPr>
          <p:nvPr/>
        </p:nvPicPr>
        <p:blipFill>
          <a:blip r:embed="rId3"/>
          <a:stretch>
            <a:fillRect/>
          </a:stretch>
        </p:blipFill>
        <p:spPr>
          <a:xfrm>
            <a:off x="5334000" y="283209"/>
            <a:ext cx="3638550" cy="2057400"/>
          </a:xfrm>
          <a:prstGeom prst="rect">
            <a:avLst/>
          </a:prstGeom>
        </p:spPr>
      </p:pic>
      <p:pic>
        <p:nvPicPr>
          <p:cNvPr id="8" name="Afbeelding 7">
            <a:extLst>
              <a:ext uri="{FF2B5EF4-FFF2-40B4-BE49-F238E27FC236}">
                <a16:creationId xmlns:a16="http://schemas.microsoft.com/office/drawing/2014/main" id="{2696BB39-D2B4-409E-991B-7FCC85CC14BC}"/>
              </a:ext>
            </a:extLst>
          </p:cNvPr>
          <p:cNvPicPr>
            <a:picLocks noChangeAspect="1"/>
          </p:cNvPicPr>
          <p:nvPr/>
        </p:nvPicPr>
        <p:blipFill>
          <a:blip r:embed="rId4"/>
          <a:stretch>
            <a:fillRect/>
          </a:stretch>
        </p:blipFill>
        <p:spPr>
          <a:xfrm>
            <a:off x="548362" y="1491854"/>
            <a:ext cx="6981469" cy="5264478"/>
          </a:xfrm>
          <a:prstGeom prst="rect">
            <a:avLst/>
          </a:prstGeom>
        </p:spPr>
      </p:pic>
    </p:spTree>
    <p:extLst>
      <p:ext uri="{BB962C8B-B14F-4D97-AF65-F5344CB8AC3E}">
        <p14:creationId xmlns:p14="http://schemas.microsoft.com/office/powerpoint/2010/main" val="233512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Vossenbes</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6" y="2054847"/>
            <a:ext cx="8680143" cy="4524315"/>
          </a:xfrm>
          <a:prstGeom prst="rect">
            <a:avLst/>
          </a:prstGeom>
          <a:noFill/>
        </p:spPr>
        <p:txBody>
          <a:bodyPr wrap="square" rtlCol="0">
            <a:spAutoFit/>
          </a:bodyPr>
          <a:lstStyle/>
          <a:p>
            <a:r>
              <a:rPr lang="nl-NL" sz="2400" dirty="0"/>
              <a:t>3: Biologische klok</a:t>
            </a:r>
          </a:p>
          <a:p>
            <a:r>
              <a:rPr lang="nl-NL" sz="2400" dirty="0"/>
              <a:t>Zaden kiemen na een 32- tot 64- daagse periode, waarin vierdaagse periodes met temperaturen van 0,5 en 21 °C </a:t>
            </a:r>
          </a:p>
          <a:p>
            <a:r>
              <a:rPr lang="nl-NL" sz="2400" dirty="0"/>
              <a:t>worden afgewisseld. Daarna vindt kieming plaats </a:t>
            </a:r>
          </a:p>
          <a:p>
            <a:r>
              <a:rPr lang="nl-NL" sz="2400" dirty="0"/>
              <a:t>in een kas bij een temperatuur tussen 10 en 24</a:t>
            </a:r>
          </a:p>
          <a:p>
            <a:r>
              <a:rPr lang="nl-NL" sz="2400" dirty="0"/>
              <a:t>°C.  In lichtarme periodes kan worden </a:t>
            </a:r>
            <a:r>
              <a:rPr lang="nl-NL" sz="2400" dirty="0" err="1"/>
              <a:t>bijbelicht</a:t>
            </a:r>
            <a:r>
              <a:rPr lang="nl-NL" sz="2400" dirty="0"/>
              <a:t>. </a:t>
            </a:r>
          </a:p>
          <a:p>
            <a:r>
              <a:rPr lang="nl-NL" sz="2400" dirty="0"/>
              <a:t>Van de zomerstekken die normaal gesproken in de herfst een achterstand hebben op winterstekken, kan de groeiperiode verlengd worden. Door het geven van een nachttempera</a:t>
            </a:r>
          </a:p>
          <a:p>
            <a:r>
              <a:rPr lang="nl-NL" sz="2400" dirty="0"/>
              <a:t>Tuur van 16 °C en lange-dagbehandeling met behulp van belichting (daglengte 16 uur) kan men de stekken in de winter door laten groeien. </a:t>
            </a:r>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pic>
        <p:nvPicPr>
          <p:cNvPr id="5" name="Afbeelding 4">
            <a:extLst>
              <a:ext uri="{FF2B5EF4-FFF2-40B4-BE49-F238E27FC236}">
                <a16:creationId xmlns:a16="http://schemas.microsoft.com/office/drawing/2014/main" id="{C561AA83-2E29-469D-9DFA-0A95E401E6F9}"/>
              </a:ext>
            </a:extLst>
          </p:cNvPr>
          <p:cNvPicPr>
            <a:picLocks noChangeAspect="1"/>
          </p:cNvPicPr>
          <p:nvPr/>
        </p:nvPicPr>
        <p:blipFill>
          <a:blip r:embed="rId3"/>
          <a:stretch>
            <a:fillRect/>
          </a:stretch>
        </p:blipFill>
        <p:spPr>
          <a:xfrm>
            <a:off x="5562600" y="190605"/>
            <a:ext cx="3352800" cy="2117550"/>
          </a:xfrm>
          <a:prstGeom prst="rect">
            <a:avLst/>
          </a:prstGeom>
        </p:spPr>
      </p:pic>
      <p:pic>
        <p:nvPicPr>
          <p:cNvPr id="8" name="Afbeelding 7">
            <a:extLst>
              <a:ext uri="{FF2B5EF4-FFF2-40B4-BE49-F238E27FC236}">
                <a16:creationId xmlns:a16="http://schemas.microsoft.com/office/drawing/2014/main" id="{F123D874-E6E1-4E85-9F75-ECB0873F72A1}"/>
              </a:ext>
            </a:extLst>
          </p:cNvPr>
          <p:cNvPicPr>
            <a:picLocks noChangeAspect="1"/>
          </p:cNvPicPr>
          <p:nvPr/>
        </p:nvPicPr>
        <p:blipFill>
          <a:blip r:embed="rId4"/>
          <a:stretch>
            <a:fillRect/>
          </a:stretch>
        </p:blipFill>
        <p:spPr>
          <a:xfrm>
            <a:off x="482612" y="2514600"/>
            <a:ext cx="8585188" cy="4064562"/>
          </a:xfrm>
          <a:prstGeom prst="rect">
            <a:avLst/>
          </a:prstGeom>
        </p:spPr>
      </p:pic>
    </p:spTree>
    <p:extLst>
      <p:ext uri="{BB962C8B-B14F-4D97-AF65-F5344CB8AC3E}">
        <p14:creationId xmlns:p14="http://schemas.microsoft.com/office/powerpoint/2010/main" val="66506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463857" y="253914"/>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Vossenbes</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2054847"/>
            <a:ext cx="8216286" cy="830997"/>
          </a:xfrm>
          <a:prstGeom prst="rect">
            <a:avLst/>
          </a:prstGeom>
          <a:noFill/>
        </p:spPr>
        <p:txBody>
          <a:bodyPr wrap="square" rtlCol="0">
            <a:spAutoFit/>
          </a:bodyPr>
          <a:lstStyle/>
          <a:p>
            <a:r>
              <a:rPr lang="nl-NL" sz="2400" dirty="0"/>
              <a:t>4: Groeien en strekken </a:t>
            </a:r>
          </a:p>
          <a:p>
            <a:endParaRPr lang="nl-NL" sz="2400" dirty="0"/>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sp>
        <p:nvSpPr>
          <p:cNvPr id="5" name="Rechthoek 4">
            <a:extLst>
              <a:ext uri="{FF2B5EF4-FFF2-40B4-BE49-F238E27FC236}">
                <a16:creationId xmlns:a16="http://schemas.microsoft.com/office/drawing/2014/main" id="{717FB4B0-224B-4C32-AD5C-3FB5AEEF4D9B}"/>
              </a:ext>
            </a:extLst>
          </p:cNvPr>
          <p:cNvSpPr/>
          <p:nvPr/>
        </p:nvSpPr>
        <p:spPr>
          <a:xfrm>
            <a:off x="463857" y="2470784"/>
            <a:ext cx="8146743" cy="4431983"/>
          </a:xfrm>
          <a:prstGeom prst="rect">
            <a:avLst/>
          </a:prstGeom>
        </p:spPr>
        <p:txBody>
          <a:bodyPr wrap="square">
            <a:spAutoFit/>
          </a:bodyPr>
          <a:lstStyle/>
          <a:p>
            <a:r>
              <a:rPr lang="nl-NL" sz="2400" dirty="0"/>
              <a:t>Vermeerderen kan uit zaad of in de herfst kunnen  volwassen planten worden gescheurd of in het voorjaar  worden afgelegd of door stekken te nemen in maart of  april. Je kan zowel de scheuten als de wortels stekken.  Verwijder van de scheuten de onderste blaadjes.</a:t>
            </a:r>
          </a:p>
          <a:p>
            <a:r>
              <a:rPr lang="nl-NL" sz="2400" dirty="0"/>
              <a:t>Snoeien in het voorjaar in  maart; enkel dode en zieke takken verwijderen.  </a:t>
            </a:r>
          </a:p>
          <a:p>
            <a:r>
              <a:rPr lang="nl-NL" sz="2400" dirty="0"/>
              <a:t>Begin september rijpen de bessen in vijf tot zes weken via wit naar helderrood. Cultivars rijpen onder goede omstandigheden nog een tweede keer in september en oktober. De rode bosbes is groenblijvend</a:t>
            </a:r>
          </a:p>
          <a:p>
            <a:endParaRPr lang="nl-NL" dirty="0"/>
          </a:p>
        </p:txBody>
      </p:sp>
      <p:pic>
        <p:nvPicPr>
          <p:cNvPr id="6" name="Afbeelding 5">
            <a:extLst>
              <a:ext uri="{FF2B5EF4-FFF2-40B4-BE49-F238E27FC236}">
                <a16:creationId xmlns:a16="http://schemas.microsoft.com/office/drawing/2014/main" id="{7D2474B9-A525-4C01-A8FF-1A24352025B1}"/>
              </a:ext>
            </a:extLst>
          </p:cNvPr>
          <p:cNvPicPr>
            <a:picLocks noChangeAspect="1"/>
          </p:cNvPicPr>
          <p:nvPr/>
        </p:nvPicPr>
        <p:blipFill>
          <a:blip r:embed="rId3"/>
          <a:stretch>
            <a:fillRect/>
          </a:stretch>
        </p:blipFill>
        <p:spPr>
          <a:xfrm>
            <a:off x="5333999" y="215589"/>
            <a:ext cx="2983367" cy="2406583"/>
          </a:xfrm>
          <a:prstGeom prst="rect">
            <a:avLst/>
          </a:prstGeom>
        </p:spPr>
      </p:pic>
      <p:pic>
        <p:nvPicPr>
          <p:cNvPr id="8" name="Afbeelding 7">
            <a:extLst>
              <a:ext uri="{FF2B5EF4-FFF2-40B4-BE49-F238E27FC236}">
                <a16:creationId xmlns:a16="http://schemas.microsoft.com/office/drawing/2014/main" id="{711CE741-CF21-44E0-8CF6-BA2D70FFAA57}"/>
              </a:ext>
            </a:extLst>
          </p:cNvPr>
          <p:cNvPicPr>
            <a:picLocks noChangeAspect="1"/>
          </p:cNvPicPr>
          <p:nvPr/>
        </p:nvPicPr>
        <p:blipFill>
          <a:blip r:embed="rId4"/>
          <a:stretch>
            <a:fillRect/>
          </a:stretch>
        </p:blipFill>
        <p:spPr>
          <a:xfrm>
            <a:off x="360304" y="128261"/>
            <a:ext cx="8423391" cy="6601478"/>
          </a:xfrm>
          <a:prstGeom prst="rect">
            <a:avLst/>
          </a:prstGeom>
        </p:spPr>
      </p:pic>
    </p:spTree>
    <p:extLst>
      <p:ext uri="{BB962C8B-B14F-4D97-AF65-F5344CB8AC3E}">
        <p14:creationId xmlns:p14="http://schemas.microsoft.com/office/powerpoint/2010/main" val="249805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Vossenbes</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2054847"/>
            <a:ext cx="8216286" cy="461665"/>
          </a:xfrm>
          <a:prstGeom prst="rect">
            <a:avLst/>
          </a:prstGeom>
          <a:noFill/>
        </p:spPr>
        <p:txBody>
          <a:bodyPr wrap="square" rtlCol="0">
            <a:spAutoFit/>
          </a:bodyPr>
          <a:lstStyle/>
          <a:p>
            <a:r>
              <a:rPr lang="nl-NL" sz="2400" dirty="0"/>
              <a:t>5: Nuttige producten</a:t>
            </a:r>
            <a:endParaRPr lang="nl-NL" dirty="0"/>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sp>
        <p:nvSpPr>
          <p:cNvPr id="5" name="Rechthoek 4">
            <a:extLst>
              <a:ext uri="{FF2B5EF4-FFF2-40B4-BE49-F238E27FC236}">
                <a16:creationId xmlns:a16="http://schemas.microsoft.com/office/drawing/2014/main" id="{BDA73A53-86CD-4F63-B756-110680C93D04}"/>
              </a:ext>
            </a:extLst>
          </p:cNvPr>
          <p:cNvSpPr/>
          <p:nvPr/>
        </p:nvSpPr>
        <p:spPr>
          <a:xfrm>
            <a:off x="533400" y="2494829"/>
            <a:ext cx="6934200" cy="3785652"/>
          </a:xfrm>
          <a:prstGeom prst="rect">
            <a:avLst/>
          </a:prstGeom>
        </p:spPr>
        <p:txBody>
          <a:bodyPr wrap="square">
            <a:spAutoFit/>
          </a:bodyPr>
          <a:lstStyle/>
          <a:p>
            <a:r>
              <a:rPr lang="nl-NL" sz="2400" dirty="0"/>
              <a:t>De rode bosbes worden bij wildgerechten . In</a:t>
            </a:r>
          </a:p>
          <a:p>
            <a:r>
              <a:rPr lang="nl-NL" sz="2400" dirty="0"/>
              <a:t>Scandinavië mogen de </a:t>
            </a:r>
            <a:r>
              <a:rPr lang="nl-NL" sz="2400" dirty="0" err="1"/>
              <a:t>besssen</a:t>
            </a:r>
            <a:r>
              <a:rPr lang="nl-NL" sz="2400" dirty="0"/>
              <a:t> vrij geplukt worden. </a:t>
            </a:r>
          </a:p>
          <a:p>
            <a:r>
              <a:rPr lang="nl-NL" sz="2400" dirty="0"/>
              <a:t>Wegens zure smaak, die door het hoge gehalte aan fruitzuren (onder meer ascorbinezuur, benzoëzuur en salicylzuur) wordt veroorzaakt, wordt de vrucht meestal tot compote verwerkt.</a:t>
            </a:r>
          </a:p>
          <a:p>
            <a:r>
              <a:rPr lang="nl-NL" sz="2400" dirty="0"/>
              <a:t>De vruchten bevatten vele gezonde stoffen zoals vitamine C, vitamine B1, vitamine B2, vitamine B3 en β-caroteen. Ook bevatten de vruchten mineralen als kalium, calcium, magnesium en fosfaat.</a:t>
            </a:r>
          </a:p>
        </p:txBody>
      </p:sp>
      <p:pic>
        <p:nvPicPr>
          <p:cNvPr id="6" name="Afbeelding 5">
            <a:extLst>
              <a:ext uri="{FF2B5EF4-FFF2-40B4-BE49-F238E27FC236}">
                <a16:creationId xmlns:a16="http://schemas.microsoft.com/office/drawing/2014/main" id="{A58C3BB3-7659-4ABC-ABDD-34E79EA6B8BF}"/>
              </a:ext>
            </a:extLst>
          </p:cNvPr>
          <p:cNvPicPr>
            <a:picLocks noChangeAspect="1"/>
          </p:cNvPicPr>
          <p:nvPr/>
        </p:nvPicPr>
        <p:blipFill>
          <a:blip r:embed="rId3"/>
          <a:stretch>
            <a:fillRect/>
          </a:stretch>
        </p:blipFill>
        <p:spPr>
          <a:xfrm>
            <a:off x="7223217" y="0"/>
            <a:ext cx="2115222" cy="2115222"/>
          </a:xfrm>
          <a:prstGeom prst="rect">
            <a:avLst/>
          </a:prstGeom>
        </p:spPr>
      </p:pic>
      <p:pic>
        <p:nvPicPr>
          <p:cNvPr id="8" name="Afbeelding 7">
            <a:extLst>
              <a:ext uri="{FF2B5EF4-FFF2-40B4-BE49-F238E27FC236}">
                <a16:creationId xmlns:a16="http://schemas.microsoft.com/office/drawing/2014/main" id="{BDCB2491-89D0-4308-ACB6-B28F92CB24E5}"/>
              </a:ext>
            </a:extLst>
          </p:cNvPr>
          <p:cNvPicPr>
            <a:picLocks noChangeAspect="1"/>
          </p:cNvPicPr>
          <p:nvPr/>
        </p:nvPicPr>
        <p:blipFill>
          <a:blip r:embed="rId4"/>
          <a:stretch>
            <a:fillRect/>
          </a:stretch>
        </p:blipFill>
        <p:spPr>
          <a:xfrm>
            <a:off x="152400" y="1491854"/>
            <a:ext cx="7315200" cy="5145314"/>
          </a:xfrm>
          <a:prstGeom prst="rect">
            <a:avLst/>
          </a:prstGeom>
        </p:spPr>
      </p:pic>
      <p:sp>
        <p:nvSpPr>
          <p:cNvPr id="9" name="Tekstvak 8">
            <a:extLst>
              <a:ext uri="{FF2B5EF4-FFF2-40B4-BE49-F238E27FC236}">
                <a16:creationId xmlns:a16="http://schemas.microsoft.com/office/drawing/2014/main" id="{576EBA76-8C5C-4793-9DCC-B12E022BC086}"/>
              </a:ext>
            </a:extLst>
          </p:cNvPr>
          <p:cNvSpPr txBox="1"/>
          <p:nvPr/>
        </p:nvSpPr>
        <p:spPr>
          <a:xfrm>
            <a:off x="1323561" y="4132339"/>
            <a:ext cx="5353877" cy="1107996"/>
          </a:xfrm>
          <a:prstGeom prst="rect">
            <a:avLst/>
          </a:prstGeom>
          <a:noFill/>
        </p:spPr>
        <p:txBody>
          <a:bodyPr wrap="square" rtlCol="0">
            <a:spAutoFit/>
          </a:bodyPr>
          <a:lstStyle/>
          <a:p>
            <a:r>
              <a:rPr lang="nl-NL" sz="6600" dirty="0">
                <a:solidFill>
                  <a:schemeClr val="bg1"/>
                </a:solidFill>
              </a:rPr>
              <a:t>EET SMAKELIJK</a:t>
            </a:r>
          </a:p>
        </p:txBody>
      </p:sp>
    </p:spTree>
    <p:extLst>
      <p:ext uri="{BB962C8B-B14F-4D97-AF65-F5344CB8AC3E}">
        <p14:creationId xmlns:p14="http://schemas.microsoft.com/office/powerpoint/2010/main" val="161316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8" ma:contentTypeDescription="Een nieuw document maken." ma:contentTypeScope="" ma:versionID="21f30e843fc08326a90dfcc3df5d88f4">
  <xsd:schema xmlns:xsd="http://www.w3.org/2001/XMLSchema" xmlns:xs="http://www.w3.org/2001/XMLSchema" xmlns:p="http://schemas.microsoft.com/office/2006/metadata/properties" xmlns:ns2="2cb1c85b-b197-48cd-8bb1-fe9e9ee0096b" targetNamespace="http://schemas.microsoft.com/office/2006/metadata/properties" ma:root="true" ma:fieldsID="d1da33989067915997ea0975e1a45331"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EEBE09-5FB5-400B-A255-C4920D00FFB8}">
  <ds:schemaRefs>
    <ds:schemaRef ds:uri="http://purl.org/dc/elements/1.1/"/>
    <ds:schemaRef ds:uri="http://www.w3.org/XML/1998/namespace"/>
    <ds:schemaRef ds:uri="915d7cad-3e71-4cea-95bb-ac32222adf06"/>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82ac19c3-1cff-4f70-a585-2de21a3866ce"/>
    <ds:schemaRef ds:uri="http://purl.org/dc/terms/"/>
  </ds:schemaRefs>
</ds:datastoreItem>
</file>

<file path=customXml/itemProps2.xml><?xml version="1.0" encoding="utf-8"?>
<ds:datastoreItem xmlns:ds="http://schemas.openxmlformats.org/officeDocument/2006/customXml" ds:itemID="{409B435A-DD77-4EAD-A9B7-544D526FCE50}">
  <ds:schemaRefs>
    <ds:schemaRef ds:uri="http://schemas.microsoft.com/sharepoint/v3/contenttype/forms"/>
  </ds:schemaRefs>
</ds:datastoreItem>
</file>

<file path=customXml/itemProps3.xml><?xml version="1.0" encoding="utf-8"?>
<ds:datastoreItem xmlns:ds="http://schemas.openxmlformats.org/officeDocument/2006/customXml" ds:itemID="{C379721A-57AE-49FE-91B1-D9BDDF6B2796}"/>
</file>

<file path=docProps/app.xml><?xml version="1.0" encoding="utf-8"?>
<Properties xmlns="http://schemas.openxmlformats.org/officeDocument/2006/extended-properties" xmlns:vt="http://schemas.openxmlformats.org/officeDocument/2006/docPropsVTypes">
  <Template/>
  <TotalTime>708</TotalTime>
  <Words>546</Words>
  <Application>Microsoft Office PowerPoint</Application>
  <PresentationFormat>Diavoorstelling (4:3)</PresentationFormat>
  <Paragraphs>42</Paragraphs>
  <Slides>7</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7</vt:i4>
      </vt:variant>
    </vt:vector>
  </HeadingPairs>
  <TitlesOfParts>
    <vt:vector size="10" baseType="lpstr">
      <vt:lpstr>Arial</vt:lpstr>
      <vt:lpstr>Calibri</vt:lpstr>
      <vt:lpstr>Office Theme</vt:lpstr>
      <vt:lpstr>Fotosynthese 2 Voorbeeld presentatie  De biologische klok, herkomst en gebruik van       de vossenbes  Mijn Naam </vt:lpstr>
      <vt:lpstr>Vossenbes</vt:lpstr>
      <vt:lpstr>Vossenbes</vt:lpstr>
      <vt:lpstr>Vossenbes</vt:lpstr>
      <vt:lpstr>Vossenbes</vt:lpstr>
      <vt:lpstr>Vossenbes</vt:lpstr>
      <vt:lpstr>Vossenbes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Tom De Swaef</dc:creator>
  <cp:lastModifiedBy>Ben Nienhuis</cp:lastModifiedBy>
  <cp:revision>95</cp:revision>
  <dcterms:created xsi:type="dcterms:W3CDTF">2017-11-14T13:23:32Z</dcterms:created>
  <dcterms:modified xsi:type="dcterms:W3CDTF">2021-05-26T13:07:12Z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2012-02-21T00:00:00Z</vt:filetime>
  </property>
  <property fmtid="{D5CDD505-2E9C-101B-9397-08002B2CF9AE}" pid="3" name="Creator">
    <vt:lpwstr>Acrobat PDFMaker 9.1 for PowerPoint</vt:lpwstr>
  </property>
  <property fmtid="{D5CDD505-2E9C-101B-9397-08002B2CF9AE}" pid="4" name="LastSaved">
    <vt:filetime>2017-11-14T00:00:00Z</vt:filetime>
  </property>
  <property fmtid="{D5CDD505-2E9C-101B-9397-08002B2CF9AE}" pid="5" name="ContentTypeId">
    <vt:lpwstr>0x010100F4FEFE2E46C86D4A9898CCC49B418B36</vt:lpwstr>
  </property>
</Properties>
</file>